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86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1" r:id="rId15"/>
    <p:sldId id="270" r:id="rId16"/>
    <p:sldId id="272" r:id="rId17"/>
    <p:sldId id="274" r:id="rId18"/>
    <p:sldId id="275" r:id="rId19"/>
    <p:sldId id="276" r:id="rId20"/>
    <p:sldId id="278" r:id="rId21"/>
    <p:sldId id="280" r:id="rId22"/>
    <p:sldId id="282" r:id="rId23"/>
    <p:sldId id="279" r:id="rId24"/>
    <p:sldId id="285" r:id="rId25"/>
    <p:sldId id="277" r:id="rId26"/>
    <p:sldId id="283" r:id="rId2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921EF7B-CE09-DCD5-D4A0-C49714E56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E814B30C-7573-6C5D-4480-669430344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17D878B-1431-10D2-4CEE-A7A5633F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C121-AA19-47C1-881C-5144DE66D0C3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810438F0-7BD6-BD8F-AD3F-3DDE10D2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9FD34C6-6894-6542-F11C-0FB2E7A5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97B7-D851-4487-87C9-327D55C141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785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7D08FC0-4243-37FD-26A8-4A090939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6F35EB9F-84E5-A6FF-A0C8-EC59AA3F0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2C297B1-075C-9D9C-BFBC-1D40E617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C121-AA19-47C1-881C-5144DE66D0C3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32984FD-40CB-6651-980D-3B94CD02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1AA4A98-B721-6D45-20E4-EB655507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97B7-D851-4487-87C9-327D55C141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441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0F8239D7-FE63-B7DA-4219-20546C08D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3E7A5FF8-D869-406C-A736-A54B5ED07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5B9A570-BEA7-1602-D1E2-7D5792B2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C121-AA19-47C1-881C-5144DE66D0C3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1034733-8D9E-A663-9CD8-F11015A1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EB2C89E-5485-902F-E840-480AE6C4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97B7-D851-4487-87C9-327D55C141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280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21592F0-7551-A263-9620-5B54EB68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4903BB3-D906-EA46-78F9-2BB537D2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5A209A2-F3DB-C31F-8858-C07F8293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C121-AA19-47C1-881C-5144DE66D0C3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DFD8DE7-47EF-6987-94B2-19467C99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4385968-9A9F-73F1-D541-A3976829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97B7-D851-4487-87C9-327D55C141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680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743B28D-3DB1-36F6-2080-FB79A7C8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9D541015-C3DD-3265-DCF2-5EA95A7CC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63FC579E-3D97-D8A4-AA9C-9ABA75AA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C121-AA19-47C1-881C-5144DE66D0C3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364CE85-7098-20A3-59C2-F15CCA8B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49E8D38-3D23-5A6F-A34B-36107F41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97B7-D851-4487-87C9-327D55C141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510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9A424B8-2EEB-FD89-E5D5-BE9C6F69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E8C1CBA-FE8C-D1CF-A318-8CC69E812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C63050E6-63A3-62E3-0E99-F98CFA8CD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62D0A1AB-7474-1A87-ECB9-A84485BE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C121-AA19-47C1-881C-5144DE66D0C3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8406515-28C2-E156-072F-F1326360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E47D9E12-EB99-D4B0-C95A-CCFF22E8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97B7-D851-4487-87C9-327D55C141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161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6FB3EB6-A2F3-8C00-8E0C-777A1C82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17065DAC-5BC8-CF2F-A791-84AA4BD75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291EC002-4A36-B6A3-B1F3-BAEB13D7C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04360663-F8B8-74B3-A9DE-20FEAA945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A63F026A-47C1-29D5-DCFB-98E9E2F8C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79A6E2F9-D9A2-8841-1715-AF2E3EFA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C121-AA19-47C1-881C-5144DE66D0C3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D4861A1E-653B-FAC2-19C6-F6A26FED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2FE42877-819B-E294-CA11-E95C0124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97B7-D851-4487-87C9-327D55C141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807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C6C735B-FE32-447E-C929-03F22DFA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99B7CC14-4A7D-C845-D6FD-2EF60554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C121-AA19-47C1-881C-5144DE66D0C3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560361E6-A971-F0BE-9BA2-E59AC9EC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B50A5485-E9D3-E7CD-7410-2DECB564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97B7-D851-4487-87C9-327D55C141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2091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14681548-9116-6C73-E40E-FF668E2E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C121-AA19-47C1-881C-5144DE66D0C3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E2D39DD4-0828-F953-75E7-E5F453D7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00A9EAEE-94E6-33D4-142F-938B9AA6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97B7-D851-4487-87C9-327D55C141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679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071AC5-6973-4FFB-AC6B-88161C86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FE42FC9-0AD1-8A81-4098-F7A5E3541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63F968AD-29AC-0115-1362-7FE1F0794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77474059-0626-18CC-EE02-417FF7A9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C121-AA19-47C1-881C-5144DE66D0C3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FDD045E4-DEF2-26EC-F2BF-CF1A2F9A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3224A22C-277E-DA9E-C89C-F0D93F0C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97B7-D851-4487-87C9-327D55C141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81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9AB8DED-21D8-7F7D-DB36-32F80B4B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162EDAC5-D4A8-28D5-F034-B42522B60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109CEF9-607E-C4C2-E1A6-0761C8021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82FFD569-7259-55A9-C628-61A50A20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C121-AA19-47C1-881C-5144DE66D0C3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A6BBD35-4867-3652-19A6-ADA476C2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A6FA70CD-8682-7FEB-C8CA-95502E0D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97B7-D851-4487-87C9-327D55C141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65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583C4865-50E0-4624-37F6-3ED6346C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E258AA11-9679-627E-6918-A8138B147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6253E406-552E-95F0-5831-BE90E44BF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0C121-AA19-47C1-881C-5144DE66D0C3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AEE5C07-E363-9218-50D9-443C82547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0761048-B711-A3C5-B160-98E4B4A0C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97B7-D851-4487-87C9-327D55C141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009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6C4656D-3DD0-38EA-418D-C67F946E6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-2043747"/>
            <a:ext cx="9144000" cy="752157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20489AD4-CEEA-F1A5-2698-7084411AA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" y="1451610"/>
            <a:ext cx="2891790" cy="4011930"/>
          </a:xfrm>
        </p:spPr>
        <p:txBody>
          <a:bodyPr/>
          <a:lstStyle/>
          <a:p>
            <a:endParaRPr lang="bg-BG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„Бъдещето принадлежи на тези, които вярват в красотата на мечтите си“</a:t>
            </a:r>
          </a:p>
          <a:p>
            <a:endParaRPr lang="bg-BG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Елеонор Рузвелт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5AB4201-4847-09CD-2F72-606793C2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64" y="298015"/>
            <a:ext cx="8105986" cy="62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9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>
        <p:dissolve/>
      </p:transition>
    </mc:Choice>
    <mc:Fallback>
      <p:transition spd="slow" advClick="0" advTm="1000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FBEA417-8451-77F6-F823-4D55BCC97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1072445"/>
            <a:ext cx="4648200" cy="510451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Николай Игнатов, 5 клас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насита ще наблюдавам звездите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Таванска стая с телескоп, това искам да има в мечтания ми дом. Така всяко лято, а и през останалите сезони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хубаво време до насита ще наблюдавам звездите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двора на моя бъдещ дом трябва да има футболно игрище, а входната врата да е толкова висока и широка, че да се подпира от две колони. Така, ако искам да игра</a:t>
            </a:r>
            <a:r>
              <a:rPr lang="bg-BG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любимата игра, ще каня много момчета, а за това се иска широко пространство.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E2EC87C-071B-3C52-D5FF-4D2FFD99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365125"/>
            <a:ext cx="5826196" cy="58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5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3F0AFB0-74B7-DAB6-7482-D3C1A7C4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2461E4D-F1D5-D75C-299B-9DF731D2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430" y="1825625"/>
            <a:ext cx="5627370" cy="399224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g-BG" sz="17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Теодора Симеонова, 8 клас</a:t>
            </a:r>
            <a:endParaRPr lang="bg-BG" sz="1700" i="1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g-BG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bg-BG" sz="1800" b="1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Ще „майсторя“ прическите на модели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Мечтая  да стана фризьорка.</a:t>
            </a:r>
            <a:r>
              <a:rPr lang="bg-BG" sz="16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Добра в професията ще бъда, ако мога да подстригвам, да боядисвам, да оформям прически, да се грижа за възстановяването на косата. Индустрията за красота непрекъснато се развива и вече не е възможно без услугите на квалифициран фризьор. Мечтая да се занимавам с модели, да съм толкова добра, че да „майсторя“ точно техните прически. Добрият специалист, какъвто искам да стана, никога не спира да учи. Трябва да не спирам и аз.</a:t>
            </a:r>
            <a:endParaRPr lang="bg-BG" sz="16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98F040D0-045A-71AE-F7A0-345F0191E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365124"/>
            <a:ext cx="5406390" cy="62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35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crush"/>
      </p:transition>
    </mc:Choice>
    <mc:Fallback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781989D-75F1-765B-601C-29426801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79370" cy="60356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bg-BG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Панайот Йорданов, 5 клас</a:t>
            </a:r>
            <a:b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Мечтая да стана добър като Дибала</a:t>
            </a:r>
            <a:b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Започнах да тренирам на девет. От тогава стадионът е мястото, на което се чувствам най-добре. Любимият ми футболист е националът на Аржентина Пауло Дибала. Мечтая да стана като него. А за да го постигна, трябва да съм упорит, дисциплиниран и много концентриран.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3B3C84B0-8723-2FCE-C425-EB71C3807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70" y="172156"/>
            <a:ext cx="11119555" cy="6513688"/>
          </a:xfrm>
        </p:spPr>
      </p:pic>
    </p:spTree>
    <p:extLst>
      <p:ext uri="{BB962C8B-B14F-4D97-AF65-F5344CB8AC3E}">
        <p14:creationId xmlns:p14="http://schemas.microsoft.com/office/powerpoint/2010/main" val="39845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EEA767B-086C-CC44-2829-AD961A0E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bg-BG" dirty="0"/>
            </a:b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9C1A7BC-5CF1-09CA-F11E-9770CB41D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280" y="525781"/>
            <a:ext cx="4541520" cy="5600700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bg-BG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bg-BG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bg-BG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Беатрис Александрова, 6 клас</a:t>
            </a:r>
            <a:endParaRPr lang="bg-BG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Обичам малките деца, за това ще стана учителка</a:t>
            </a:r>
          </a:p>
          <a:p>
            <a:pPr marL="0" indent="0">
              <a:buNone/>
            </a:pPr>
            <a:endParaRPr lang="bg-BG" sz="1800" b="1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bg-BG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ечтая да стана учителка на деца от първи до четвърти клас</a:t>
            </a:r>
            <a:r>
              <a:rPr lang="bg-BG" sz="16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1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Учителската професия е една от най-благородните, но и най-трудните.</a:t>
            </a:r>
            <a:r>
              <a:rPr lang="bg-BG" sz="16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Още съм малка, но от сега обичам да играя на учителка със сестричките и приятелките си. Тогава се чувствам като втора тяхна майка, предполагам, че и моите учители сега се чувстват така.</a:t>
            </a:r>
            <a:r>
              <a:rPr lang="bg-BG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Искам да стана учител, защото обичам малките деца, а това е много важно, нали? </a:t>
            </a:r>
            <a:endParaRPr lang="bg-BG" sz="16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342FF62-431C-4F59-05E1-2B52AE110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2" y="914400"/>
            <a:ext cx="6428458" cy="50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11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airplane"/>
      </p:transition>
    </mc:Choice>
    <mc:Fallback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12FD4FA-FB85-D7B5-570C-746A904A5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587"/>
            <a:ext cx="10515600" cy="563975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bg-BG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1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Бонка Божинова, 8 клас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Любовта е мечта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Любовта е да помогнеш,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любовта е да дадеш.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Любовта е утеха,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любовта е мечта.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bg-BG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4BE413F4-A5BC-9ABE-0CE1-C96F0D638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20" y="835660"/>
            <a:ext cx="5113090" cy="55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37227"/>
      </p:ext>
    </p:extLst>
  </p:cSld>
  <p:clrMapOvr>
    <a:masterClrMapping/>
  </p:clrMapOvr>
  <p:transition spd="slow" advClick="0" advTm="1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14A19CB5-B7C2-7666-E59F-F1F66FBE1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" y="731520"/>
            <a:ext cx="4351338" cy="5559743"/>
          </a:xfr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E344CA94-584C-605D-4806-FDAEB4525B67}"/>
              </a:ext>
            </a:extLst>
          </p:cNvPr>
          <p:cNvSpPr txBox="1"/>
          <p:nvPr/>
        </p:nvSpPr>
        <p:spPr>
          <a:xfrm>
            <a:off x="6412229" y="1280160"/>
            <a:ext cx="3017521" cy="4062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дадеш душата си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жал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да забравиш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какво си дал.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се влюбвай в лицето,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само привлича.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Влюбвай се в сърцето,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което те обича.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70947"/>
      </p:ext>
    </p:extLst>
  </p:cSld>
  <p:clrMapOvr>
    <a:masterClrMapping/>
  </p:clrMapOvr>
  <p:transition spd="slow" advClick="0" advTm="1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DBD0D52-3753-DA2C-1364-D8FF729F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3" y="1873955"/>
            <a:ext cx="6501098" cy="461891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7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 Костадинов, 5 клас</a:t>
            </a:r>
            <a:endParaRPr lang="en-US" sz="17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 имам златни рибки и модерни компютри</a:t>
            </a:r>
            <a:endParaRPr lang="bg-BG" sz="19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bg-BG" sz="1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 искам да създавам нови компютърни игри. За това мечтата ми е свързана не само с интересната професия, но и с дома, в който мечтая да живея. Там трябва да има голяма игрална зала, която да е шумоизолирана, за да не преча на останалите от семейството. Компютрите ще са от най-модерен клас, с големи екрани, а стаята ще е със специални светлини.</a:t>
            </a:r>
            <a:r>
              <a:rPr lang="en-US" sz="1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Мечтая и за голям аквариум в своя бъдещ дом. Там ще е пълно със златни рибки, за които всеки ден ще се грижа. Освен животинките, приятели ще ми станат и децата, които ще обучавам в дома си. А когато се изморят, заедно с мен ще се забавляват с игрите, които съм създал.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D0F8A4A-3732-2704-F7CE-163A024C3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" y="600075"/>
            <a:ext cx="420624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08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drape"/>
      </p:transition>
    </mc:Choice>
    <mc:Fallback>
      <p:transition spd="slow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BD8A3A3-7CE4-FDD6-5717-C8A77A6B9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060" y="681038"/>
            <a:ext cx="5158740" cy="549592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i="1" kern="100" dirty="0">
                <a:solidFill>
                  <a:srgbClr val="444444"/>
                </a:solidFill>
                <a:effectLst/>
                <a:highlight>
                  <a:srgbClr val="FCFCFC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Красимира Христова, 8 клас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 бъда усмихната, ще работя с лекота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kern="100" dirty="0">
                <a:solidFill>
                  <a:srgbClr val="444444"/>
                </a:solidFill>
                <a:effectLst/>
                <a:highlight>
                  <a:srgbClr val="FCFCFC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Знам, че много хора подценяват тази професия, но аз искам да стана сервитьорка. Професията сервитьор изисква много отдаденост и постоянство. Сервитьорът е човек, който всеки ден се среща с нови и различни хора. Всеки от тях се нуждае от внимание и лично отношение. Сервитьорката трябва винаги да е приветлива и усмихната, да е чиста и спретната.. Личните проблеми и тревоги не трябва да влияят на работата и на отношението както към колеги, така и към клиенти. Една добра сервитьорка не бива да показва, че работата й тежи. Тя трябва да се върши с удоволствие и лекота.</a:t>
            </a:r>
            <a:endParaRPr lang="bg-BG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E6F3AB2-4A89-9630-22F1-CEDE292F2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090614"/>
            <a:ext cx="5257800" cy="50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26138"/>
      </p:ext>
    </p:extLst>
  </p:cSld>
  <p:clrMapOvr>
    <a:masterClrMapping/>
  </p:clrMapOvr>
  <p:transition spd="slow" advClick="0" advTm="300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2B907E3-58E5-EF13-CFB1-B3E40459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6D5C2641-5B90-CC29-F457-7FBF01456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65125"/>
            <a:ext cx="11079479" cy="61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76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airplane"/>
      </p:transition>
    </mc:Choice>
    <mc:Fallback>
      <p:transition spd="slow" advClick="0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F8E9354-550B-F9E2-57BC-6AA81AAB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D6A0C0F-8544-52CA-7091-4B959F2A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365126"/>
            <a:ext cx="5684520" cy="58118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b="0" kern="10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bg-BG" sz="5600" b="0" kern="10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Сюлейман Филипов, 5 клас</a:t>
            </a:r>
            <a:endParaRPr lang="en-US" sz="5600" b="0" kern="100" dirty="0">
              <a:solidFill>
                <a:srgbClr val="444444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bg-BG" sz="7200" b="1" kern="100" dirty="0">
                <a:solidFill>
                  <a:srgbClr val="44444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Трябва бързо да откривам „болестите“ на автомобилите</a:t>
            </a:r>
            <a:endParaRPr lang="bg-BG" sz="72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bg-BG" sz="6400" b="0" kern="10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Искам да стана автомонтьор. Защо ли? Защото, когато си имам собствен автомобил, ще мога да го поддържам в перфектна форма и вид.</a:t>
            </a:r>
            <a:r>
              <a:rPr lang="en-US" sz="6400" b="0" kern="10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6400" b="0" kern="10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Какви умения и познания ще са ми нужни, за да сбъдна мечтата си? Трябва да работя бързо, да успявам</a:t>
            </a:r>
            <a:r>
              <a:rPr lang="en-US" sz="6400" kern="100" dirty="0">
                <a:solidFill>
                  <a:srgbClr val="44444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bg-BG" sz="6400" b="0" kern="10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подобно на лекар</a:t>
            </a:r>
            <a:r>
              <a:rPr lang="en-US" sz="6400" kern="100" dirty="0">
                <a:solidFill>
                  <a:srgbClr val="44444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bg-BG" sz="6400" b="0" kern="10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откривам от какво е „болно“ возилото. Трябва да съм издръжлив, защото работата е напрегната. </a:t>
            </a:r>
            <a:r>
              <a:rPr lang="bg-BG" sz="6400" kern="100" dirty="0">
                <a:solidFill>
                  <a:srgbClr val="44444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bg-BG" sz="6400" b="0" kern="10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рябва да знам за новостите, особено в областта на двигателите.  </a:t>
            </a:r>
            <a:r>
              <a:rPr lang="bg-BG" sz="6400" b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да стигна това ниво трябва да положа много усилия още от сега – да уча, да се старая. Само така много хора ще предпочитат моя сервиз пред този на останалите автомонтьори</a:t>
            </a:r>
            <a:r>
              <a:rPr lang="bg-BG" sz="6400" dirty="0">
                <a:solidFill>
                  <a:srgbClr val="44444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D94BEFF-0F98-7E1A-BCBF-B9A0CCECC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5" y="222738"/>
            <a:ext cx="5026855" cy="6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5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D601948-1DC9-E76D-6E16-A5C24BF71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530"/>
            <a:ext cx="10515600" cy="536543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 Т  Р  А  Н  И  Ц  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 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 Е  П  Р  О  Ч  Е  Т  Е  Н  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 Е  Ч  Т  И</a:t>
            </a:r>
          </a:p>
        </p:txBody>
      </p:sp>
    </p:spTree>
    <p:extLst>
      <p:ext uri="{BB962C8B-B14F-4D97-AF65-F5344CB8AC3E}">
        <p14:creationId xmlns:p14="http://schemas.microsoft.com/office/powerpoint/2010/main" val="374019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36EA329-4ACC-19AE-B15A-0522085E8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150" y="1188720"/>
            <a:ext cx="5581650" cy="465201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Емилия Игнатова, 6 клас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 помагам на жените да станат красиви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Маникюристка, такава мечтая да стана, за да помагам на жените да станат красиви. За това трябва да съм внимателна и търпелива, да съм любезна също - качества, които не винаги проявявам, но трябва да се науча да го правя.  </a:t>
            </a:r>
            <a:r>
              <a:rPr lang="bg-BG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аникюристката трябва да знае всичко за грижата за ноктите. Тя</a:t>
            </a:r>
            <a:r>
              <a:rPr lang="bg-BG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трябва да може да</a:t>
            </a:r>
            <a:r>
              <a:rPr lang="bg-BG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ги обработва, да премахва кожичките, да им придава правилна форма, да ги покрива с подходящ цвят лак, да рисува върху тях. </a:t>
            </a:r>
            <a:r>
              <a:rPr lang="bg-BG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Маникюристките вече използват кристали, перли и какво ли още не…За да привличам клиенти, трябва винаги да поддържам перфектно своя външен вид.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bg-BG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28734E8-08F2-F6ED-45D1-A357477F5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85850"/>
            <a:ext cx="4743450" cy="46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89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fallOver"/>
      </p:transition>
    </mc:Choice>
    <mc:Fallback>
      <p:transition spd="slow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DA41369-0047-8A7E-A2DB-7A15ED5C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365125"/>
            <a:ext cx="3771900" cy="4417890"/>
          </a:xfrm>
        </p:spPr>
        <p:txBody>
          <a:bodyPr>
            <a:normAutofit/>
          </a:bodyPr>
          <a:lstStyle/>
          <a:p>
            <a:r>
              <a:rPr lang="bg-BG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„Реалността е фалшива. Мечтите са истински.“</a:t>
            </a:r>
            <a:br>
              <a:rPr lang="bg-BG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Тупак Амару Шакур</a:t>
            </a:r>
          </a:p>
        </p:txBody>
      </p:sp>
      <p:pic>
        <p:nvPicPr>
          <p:cNvPr id="9" name="Контейнер за съдържание 8">
            <a:extLst>
              <a:ext uri="{FF2B5EF4-FFF2-40B4-BE49-F238E27FC236}">
                <a16:creationId xmlns:a16="http://schemas.microsoft.com/office/drawing/2014/main" id="{CBFAB6B3-68B2-3C58-E6CC-36A5A5BA8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0"/>
            <a:ext cx="8149591" cy="6857999"/>
          </a:xfrm>
        </p:spPr>
      </p:pic>
    </p:spTree>
    <p:extLst>
      <p:ext uri="{BB962C8B-B14F-4D97-AF65-F5344CB8AC3E}">
        <p14:creationId xmlns:p14="http://schemas.microsoft.com/office/powerpoint/2010/main" val="129692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14:shred/>
      </p:transition>
    </mc:Choice>
    <mc:Fallback>
      <p:transition spd="slow" advClick="0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A589E32-5DD4-210E-C112-972F987D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" y="788669"/>
            <a:ext cx="2846070" cy="2640331"/>
          </a:xfrm>
        </p:spPr>
        <p:txBody>
          <a:bodyPr>
            <a:normAutofit/>
          </a:bodyPr>
          <a:lstStyle/>
          <a:p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Момчетата и момичетата, споделили с нас мечтите си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C4D4F0FD-7D35-D5F6-BF4D-DB2ED0EF8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74" y="1131572"/>
            <a:ext cx="6371813" cy="4594855"/>
          </a:xfrm>
        </p:spPr>
      </p:pic>
    </p:spTree>
    <p:extLst>
      <p:ext uri="{BB962C8B-B14F-4D97-AF65-F5344CB8AC3E}">
        <p14:creationId xmlns:p14="http://schemas.microsoft.com/office/powerpoint/2010/main" val="4173158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18DB05EA-5101-42CE-A9EF-A8DF7986B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713"/>
            <a:ext cx="10732911" cy="5974997"/>
          </a:xfrm>
        </p:spPr>
      </p:pic>
    </p:spTree>
    <p:extLst>
      <p:ext uri="{BB962C8B-B14F-4D97-AF65-F5344CB8AC3E}">
        <p14:creationId xmlns:p14="http://schemas.microsoft.com/office/powerpoint/2010/main" val="2702058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FA232A3-D441-0249-7F7C-27C586343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220" y="1027907"/>
            <a:ext cx="6873240" cy="4915694"/>
          </a:xfrm>
        </p:spPr>
        <p:txBody>
          <a:bodyPr/>
          <a:lstStyle/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  <a:p>
            <a:pPr marL="0" indent="0" algn="just">
              <a:buNone/>
            </a:pPr>
            <a:endParaRPr lang="bg-BG" dirty="0"/>
          </a:p>
          <a:p>
            <a:pPr marL="0" indent="0" algn="just">
              <a:buNone/>
            </a:pPr>
            <a:r>
              <a:rPr lang="bg-BG" b="1" i="1" dirty="0"/>
              <a:t>Сборникът е опит да съберем на едно място мечтите на децата, за да не се изгубят на листове хартия. Това е и опит да насърчим учениците да мечтаят, независимо колко са големи, къде и в какви семейства живеят.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Мащабиране на слайд 6">
                <a:extLst>
                  <a:ext uri="{FF2B5EF4-FFF2-40B4-BE49-F238E27FC236}">
                    <a16:creationId xmlns:a16="http://schemas.microsoft.com/office/drawing/2014/main" id="{7ED9081B-C861-8E31-32D5-96940755DA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662481"/>
                  </p:ext>
                </p:extLst>
              </p:nvPr>
            </p:nvGraphicFramePr>
            <p:xfrm>
              <a:off x="452769" y="365125"/>
              <a:ext cx="4336401" cy="5670073"/>
            </p:xfrm>
            <a:graphic>
              <a:graphicData uri="http://schemas.microsoft.com/office/powerpoint/2016/slidezoom">
                <pslz:sldZm>
                  <pslz:sldZmObj sldId="279" cId="2702058673">
                    <pslz:zmPr id="{25924C55-AEFA-4C69-A740-06F515527CB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36401" cy="567007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Мащабиране на слайд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ED9081B-C861-8E31-32D5-96940755DA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769" y="365125"/>
                <a:ext cx="4336401" cy="567007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7648712"/>
      </p:ext>
    </p:extLst>
  </p:cSld>
  <p:clrMapOvr>
    <a:masterClrMapping/>
  </p:clrMapOvr>
  <p:transition spd="slow" advClick="0" advTm="2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3F7FF16-0891-8DCD-A4C3-D919691A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80C1E117-4D2F-4A78-8E8D-8EC3BBA0A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222"/>
            <a:ext cx="10515600" cy="6575777"/>
          </a:xfrm>
        </p:spPr>
      </p:pic>
    </p:spTree>
    <p:extLst>
      <p:ext uri="{BB962C8B-B14F-4D97-AF65-F5344CB8AC3E}">
        <p14:creationId xmlns:p14="http://schemas.microsoft.com/office/powerpoint/2010/main" val="166328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127422A-AB5F-1BD2-F089-33668F746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b="1" i="1" dirty="0"/>
              <a:t>Сборникът подготви:</a:t>
            </a:r>
          </a:p>
          <a:p>
            <a:pPr marL="0" indent="0">
              <a:buNone/>
            </a:pPr>
            <a:r>
              <a:rPr lang="bg-BG" dirty="0"/>
              <a:t>Инна Стефанова - учител по български език и литература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b="1" i="1" dirty="0"/>
              <a:t>Ефекти и музикално оформление:</a:t>
            </a:r>
          </a:p>
          <a:p>
            <a:pPr marL="0" indent="0">
              <a:buNone/>
            </a:pPr>
            <a:r>
              <a:rPr lang="bg-BG" dirty="0"/>
              <a:t>инж. Стела Татарлиева - учител по информационни технологии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73033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crush"/>
      </p:transition>
    </mc:Choice>
    <mc:Fallback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CD1A9DC-D832-E1DE-34B5-287E467A2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0090"/>
            <a:ext cx="10515600" cy="5932170"/>
          </a:xfrm>
        </p:spPr>
        <p:txBody>
          <a:bodyPr>
            <a:normAutofit/>
          </a:bodyPr>
          <a:lstStyle/>
          <a:p>
            <a:endParaRPr lang="bg-BG" dirty="0"/>
          </a:p>
          <a:p>
            <a:endParaRPr lang="bg-BG" dirty="0"/>
          </a:p>
          <a:p>
            <a:pPr marL="0" indent="0" algn="ctr">
              <a:buNone/>
            </a:pPr>
            <a:r>
              <a:rPr lang="bg-BG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 н  л  а  й  н </a:t>
            </a:r>
          </a:p>
          <a:p>
            <a:pPr marL="0" indent="0" algn="ctr">
              <a:buNone/>
            </a:pPr>
            <a:r>
              <a:rPr lang="bg-BG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 б  о  р  н  и  к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участието на ученици от пети, шести и осми клас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 „ Никола Йонков Вапцаров“</a:t>
            </a:r>
          </a:p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Вълчитрън</a:t>
            </a:r>
          </a:p>
          <a:p>
            <a:pPr marL="0" indent="0" algn="ctr"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година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8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">
        <p14:doors dir="vert"/>
      </p:transition>
    </mc:Choice>
    <mc:Fallback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88311E5-880D-DF75-0F92-33728DDC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2C0E7EF-EB61-3F66-5F27-79E8A91BB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Снимка на училището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251A890-68FB-D544-9054-175614DC7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C78D234D-8813-0931-70CA-492BF1F61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4"/>
            <a:ext cx="5562600" cy="50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1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00">
        <p14:switch dir="r"/>
      </p:transition>
    </mc:Choice>
    <mc:Fallback>
      <p:transition spd="slow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2C62125-8123-80E9-313E-086316623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909" y="785284"/>
            <a:ext cx="4834890" cy="593555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bg-BG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Христина Иванова, 5 клас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bg-BG" sz="1800" b="1" kern="1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танците си ще обикалям света</a:t>
            </a:r>
            <a:endParaRPr lang="en-US" sz="1800" b="1" kern="10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bg-BG" sz="16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Българските хора и ръченици ми се отдават, така, без усилие, сякаш живеят в мен. Това не означава, че не трябва да се уча. Трябва да уча. Само така, когато стана голяма и се утвърдя като танцьорка</a:t>
            </a:r>
            <a:r>
              <a:rPr lang="en-US" sz="16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bg-BG" sz="16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движението си и с цялостното си излъчване ще въздействам върху публиката. Добре е да наблюдавам и представянето на други танцьори. Когато стана истинска танцьорка с танците ще обикалям света и ще показвам таланта си.</a:t>
            </a:r>
            <a:endParaRPr lang="bg-BG" sz="1600" kern="1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FC882DC-024E-B4EC-4C9C-75C15A001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" y="440267"/>
            <a:ext cx="5768622" cy="60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9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">
        <p14:glitter pattern="hexagon"/>
      </p:transition>
    </mc:Choice>
    <mc:Fallback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229CDCA-05BA-15E7-86DD-ACCF2BBE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51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EFC836A-CB92-11FB-446B-9FDB4F2FB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4" y="3071446"/>
            <a:ext cx="3106615" cy="3318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Джейлян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Пенков, 5 клас</a:t>
            </a:r>
          </a:p>
          <a:p>
            <a:pPr marL="0" indent="0">
              <a:buNone/>
            </a:pPr>
            <a:r>
              <a:rPr lang="bg-BG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живея високо в планината</a:t>
            </a:r>
          </a:p>
          <a:p>
            <a:pPr marL="0" indent="0">
              <a:buNone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Къщата на мечтите ми ще се намира високо в планината. От втория етаж с огромна стъклена тераса ще се открива прекрасна гледка. Ще имам и гараж, в който ще държа всичките си колелета.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A768FCA4-1CB2-8014-371E-C5473A556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631" y="456307"/>
            <a:ext cx="3106908" cy="6036568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403E7B38-9920-9676-C07B-66B60A306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6648" y="-2766647"/>
            <a:ext cx="2907322" cy="8440615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4DBAEDCD-D4B9-C5D1-FA38-8DD41F857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08" y="2331721"/>
            <a:ext cx="8440615" cy="44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7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50A1490-47FB-0A15-D43E-7C2DF043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" y="365126"/>
            <a:ext cx="3774831" cy="4687520"/>
          </a:xfrm>
        </p:spPr>
        <p:txBody>
          <a:bodyPr>
            <a:normAutofit/>
          </a:bodyPr>
          <a:lstStyle/>
          <a:p>
            <a:pPr algn="ctr"/>
            <a:r>
              <a:rPr lang="bg-BG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„Мечтай, сякаш ще живееш вечно. Живей, сякаш ще умреш днес“</a:t>
            </a:r>
            <a:br>
              <a:rPr lang="bg-BG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Джеймс Дийн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4254D35A-C638-5360-E088-96A1BE901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08" y="318029"/>
            <a:ext cx="7471410" cy="6221942"/>
          </a:xfrm>
        </p:spPr>
      </p:pic>
    </p:spTree>
    <p:extLst>
      <p:ext uri="{BB962C8B-B14F-4D97-AF65-F5344CB8AC3E}">
        <p14:creationId xmlns:p14="http://schemas.microsoft.com/office/powerpoint/2010/main" val="699163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wind"/>
      </p:transition>
    </mc:Choice>
    <mc:Fallback>
      <p:transition spd="slow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8ED5FEF-6B9A-6F3D-A0A1-F69BCCB78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860" y="354330"/>
            <a:ext cx="5966460" cy="622935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Йордан Филипов, 6 клас</a:t>
            </a:r>
            <a:endParaRPr lang="en-US" sz="17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1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Трябва да се подготвя за промените</a:t>
            </a:r>
            <a:endParaRPr lang="bg-BG" sz="21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bg-BG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Искам да стана майстор на замазки и шпакловки. Да боядисвам в домовете на хората всякакви повърхности и да умея да го правя както с латекс, така и със силиконова боя. Когато стана голям вероятно нещата в занаята ще са се развили още повече.  А аз трябва да бъда подготвен за това. Предполагам, че когато започна да работя, ще изкарвам достатъчно пари, за да си позволя да живея в голяма къща. Това също ми е мечта. А когато я осъществя, на терасата ще имам шезлонг, от който ще се наслаждавам на красива гледка и ще си почивам.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354ED53-D1CE-5EA4-333B-F8E722E0B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130" y="144649"/>
            <a:ext cx="7406640" cy="64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5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fallOver"/>
      </p:transition>
    </mc:Choice>
    <mc:Fallback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F5EBCB9-9206-965D-1E72-9181F454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BC6A4CEE-6484-66A7-3DCA-74376098C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2" y="365125"/>
            <a:ext cx="10766777" cy="6227586"/>
          </a:xfrm>
        </p:spPr>
      </p:pic>
    </p:spTree>
    <p:extLst>
      <p:ext uri="{BB962C8B-B14F-4D97-AF65-F5344CB8AC3E}">
        <p14:creationId xmlns:p14="http://schemas.microsoft.com/office/powerpoint/2010/main" val="2007920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1396</Words>
  <Application>Microsoft Office PowerPoint</Application>
  <PresentationFormat>Широк екран</PresentationFormat>
  <Paragraphs>94</Paragraphs>
  <Slides>26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„Мечтай, сякаш ще живееш вечно. Живей, сякаш ще умреш днес“  Джеймс Дийн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Панайот Йорданов, 5 клас Мечтая да стана добър като Дибала  Започнах да тренирам на девет. От тогава стадионът е мястото, на което се чувствам най-добре. Любимият ми футболист е националът на Аржентина Пауло Дибала. Мечтая да стана като него. А за да го постигна, трябва да съм упорит, дисциплиниран и много концентриран.</vt:lpstr>
      <vt:lpstr>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„Реалността е фалшива. Мечтите са истински.“  Тупак Амару Шакур</vt:lpstr>
      <vt:lpstr>Момчетата и момичетата, споделили с нас мечтите си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Инна С. Стефанова</dc:creator>
  <cp:lastModifiedBy>Stela Tatarlieva</cp:lastModifiedBy>
  <cp:revision>64</cp:revision>
  <dcterms:created xsi:type="dcterms:W3CDTF">2024-04-05T15:31:16Z</dcterms:created>
  <dcterms:modified xsi:type="dcterms:W3CDTF">2024-04-10T07:46:23Z</dcterms:modified>
</cp:coreProperties>
</file>